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764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Arial Black" pitchFamily="34" charset="0"/>
              </a:rPr>
              <a:t>Book Review</a:t>
            </a:r>
            <a:r>
              <a:rPr lang="en-US" sz="3200" dirty="0" smtClean="0">
                <a:latin typeface="Arial Black" pitchFamily="34" charset="0"/>
              </a:rPr>
              <a:t/>
            </a:r>
            <a:br>
              <a:rPr lang="en-US" sz="3200" dirty="0" smtClean="0">
                <a:latin typeface="Arial Black" pitchFamily="34" charset="0"/>
              </a:rPr>
            </a:br>
            <a:r>
              <a:rPr lang="en-US" sz="3200" dirty="0" smtClean="0">
                <a:latin typeface="Arial Black" pitchFamily="34" charset="0"/>
              </a:rPr>
              <a:t>by</a:t>
            </a:r>
            <a:br>
              <a:rPr lang="en-US" sz="3200" dirty="0" smtClean="0">
                <a:latin typeface="Arial Black" pitchFamily="34" charset="0"/>
              </a:rPr>
            </a:br>
            <a:r>
              <a:rPr lang="en-US" sz="3200" i="1" dirty="0" smtClean="0">
                <a:latin typeface="Arial Black" pitchFamily="34" charset="0"/>
              </a:rPr>
              <a:t>Mr. S. </a:t>
            </a:r>
            <a:r>
              <a:rPr lang="en-US" sz="3200" i="1" dirty="0" err="1" smtClean="0">
                <a:latin typeface="Arial Black" pitchFamily="34" charset="0"/>
              </a:rPr>
              <a:t>Anand</a:t>
            </a:r>
            <a:r>
              <a:rPr lang="en-US" sz="3200" i="1" dirty="0" smtClean="0">
                <a:latin typeface="Arial Black" pitchFamily="34" charset="0"/>
              </a:rPr>
              <a:t> Reddy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RUPERT MURDOCH </a:t>
            </a:r>
            <a:br>
              <a:rPr lang="en-US" sz="44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4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WAY</a:t>
            </a:r>
            <a:br>
              <a:rPr lang="en-US" sz="44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(Ten secrets of the world’s greatest deal maker)</a:t>
            </a:r>
          </a:p>
          <a:p>
            <a:pPr algn="ctr">
              <a:buNone/>
            </a:pPr>
            <a:r>
              <a:rPr lang="en-US" sz="3600" u="sng" dirty="0" smtClean="0"/>
              <a:t>BY</a:t>
            </a:r>
          </a:p>
          <a:p>
            <a:pPr algn="ctr">
              <a:buNone/>
            </a:pPr>
            <a:r>
              <a:rPr lang="en-US" sz="3600" dirty="0" smtClean="0"/>
              <a:t>STUART CRAINER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 YOUR BETS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taking is the essence of managerial </a:t>
            </a:r>
          </a:p>
          <a:p>
            <a:pPr marL="0" indent="0">
              <a:buNone/>
            </a:pPr>
            <a:r>
              <a:rPr lang="en-US" dirty="0" smtClean="0"/>
              <a:t>    decision making.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Keep your nerve when the race is on.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Losing is the part of the game.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C:\Documents and Settings\SSIM@\Desktop\pistures\reverse-forecast-Horse-rac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5181600"/>
            <a:ext cx="6096000" cy="152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856915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 FROM THE FRONT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Old fashioned leadership is not dead.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Vision.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Trust.</a:t>
            </a:r>
            <a:endParaRPr lang="en-US" dirty="0"/>
          </a:p>
        </p:txBody>
      </p:sp>
      <p:pic>
        <p:nvPicPr>
          <p:cNvPr id="4" name="Picture 4" descr="C:\Documents and Settings\SSIM@\Desktop\pistures\leadershi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667000"/>
            <a:ext cx="3810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69751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KING OF THE NITTY GRITTY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the business.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Disciplined attention.</a:t>
            </a:r>
            <a:endParaRPr lang="en-US" dirty="0"/>
          </a:p>
        </p:txBody>
      </p:sp>
      <p:pic>
        <p:nvPicPr>
          <p:cNvPr id="4" name="Picture 4" descr="C:\Documents and Settings\SSIM@\Desktop\pistures\nitty grit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667000"/>
            <a:ext cx="3429000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2373126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your customer.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Move fast.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Excel at everything you do.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C:\Documents and Settings\SSIM@\Desktop\pistures\Dna marke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057400"/>
            <a:ext cx="30480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234674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FREAKS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 fast.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Organize accordingly.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Eliminate hierarchy.</a:t>
            </a:r>
            <a:endParaRPr lang="en-US" dirty="0"/>
          </a:p>
        </p:txBody>
      </p:sp>
      <p:pic>
        <p:nvPicPr>
          <p:cNvPr id="4" name="Picture 4" descr="C:\Documents and Settings\SSIM@\Desktop\pistures\speed demon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133600"/>
            <a:ext cx="350519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107021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THINK TOMORROW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Invest time in considering the future.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Embrace technology.</a:t>
            </a:r>
            <a:endParaRPr lang="en-US" dirty="0"/>
          </a:p>
        </p:txBody>
      </p:sp>
      <p:pic>
        <p:nvPicPr>
          <p:cNvPr id="4" name="Picture 4" descr="C:\Documents and Settings\SSIM@\Desktop\pistures\image_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743200"/>
            <a:ext cx="350520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47095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AMBITION NEVER 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Keep learning.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Keep Questioning.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Keep making mistakes.</a:t>
            </a:r>
            <a:endParaRPr lang="en-US" dirty="0"/>
          </a:p>
        </p:txBody>
      </p:sp>
      <p:pic>
        <p:nvPicPr>
          <p:cNvPr id="4" name="Picture 4" descr="C:\Documents and Settings\SSIM@\Desktop\pistures\ambi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4925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80050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DRIVE THE COMPANY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is the route to success.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Young at heart.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Cultivate revolution.</a:t>
            </a:r>
            <a:endParaRPr lang="en-US" dirty="0"/>
          </a:p>
        </p:txBody>
      </p:sp>
      <p:pic>
        <p:nvPicPr>
          <p:cNvPr id="4" name="Picture 4" descr="C:\Documents and Settings\SSIM@\Desktop\pistures\revolu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31242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18354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 book which tells about the Life of Keith Rupert Murdoch and his successful journey in his business and the hurdles he faced while expanding the business.</a:t>
            </a:r>
          </a:p>
          <a:p>
            <a:r>
              <a:rPr lang="en-US" dirty="0" smtClean="0"/>
              <a:t>This book also tells his secrets of his success in his great deal making.</a:t>
            </a:r>
          </a:p>
        </p:txBody>
      </p:sp>
    </p:spTree>
    <p:extLst>
      <p:ext uri="{BB962C8B-B14F-4D97-AF65-F5344CB8AC3E}">
        <p14:creationId xmlns="" xmlns:p14="http://schemas.microsoft.com/office/powerpoint/2010/main" val="3892436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52600"/>
            <a:ext cx="6629400" cy="4114800"/>
          </a:xfrm>
        </p:spPr>
      </p:pic>
    </p:spTree>
    <p:extLst>
      <p:ext uri="{BB962C8B-B14F-4D97-AF65-F5344CB8AC3E}">
        <p14:creationId xmlns="" xmlns:p14="http://schemas.microsoft.com/office/powerpoint/2010/main" val="850032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729" t="24220" r="15546" b="4544"/>
          <a:stretch>
            <a:fillRect/>
          </a:stretch>
        </p:blipFill>
        <p:spPr bwMode="auto">
          <a:xfrm>
            <a:off x="1905000" y="1676400"/>
            <a:ext cx="5410200" cy="4648200"/>
          </a:xfrm>
          <a:prstGeom prst="rect">
            <a:avLst/>
          </a:prstGeom>
          <a:noFill/>
          <a:ln w="38100" cap="sq">
            <a:solidFill>
              <a:srgbClr val="000000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Author		:  </a:t>
            </a:r>
            <a:r>
              <a:rPr lang="en-US" dirty="0" smtClean="0"/>
              <a:t>STUART CRAINER</a:t>
            </a: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Country</a:t>
            </a:r>
            <a:r>
              <a:rPr lang="en-US" dirty="0" smtClean="0">
                <a:latin typeface="Bell MT" pitchFamily="18" charset="0"/>
              </a:rPr>
              <a:t>		: United States</a:t>
            </a: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Language</a:t>
            </a:r>
            <a:r>
              <a:rPr lang="en-US" dirty="0" smtClean="0">
                <a:latin typeface="Bell MT" pitchFamily="18" charset="0"/>
              </a:rPr>
              <a:t>	: English </a:t>
            </a: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Publisher</a:t>
            </a:r>
            <a:r>
              <a:rPr lang="en-US" dirty="0" smtClean="0">
                <a:latin typeface="Bell MT" pitchFamily="18" charset="0"/>
              </a:rPr>
              <a:t>	</a:t>
            </a:r>
            <a:r>
              <a:rPr lang="en-US" dirty="0" smtClean="0">
                <a:latin typeface="Bell MT" pitchFamily="18" charset="0"/>
              </a:rPr>
              <a:t>: Magna Publishing Co. Ltd </a:t>
            </a:r>
            <a:endParaRPr lang="en-US" dirty="0" smtClean="0">
              <a:latin typeface="Bell MT" pitchFamily="18" charset="0"/>
            </a:endParaRP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First Edition  </a:t>
            </a:r>
            <a:r>
              <a:rPr lang="en-US" dirty="0" smtClean="0">
                <a:latin typeface="Bell MT" pitchFamily="18" charset="0"/>
              </a:rPr>
              <a:t>: July, 2003</a:t>
            </a:r>
            <a:endParaRPr lang="en-US" dirty="0" smtClean="0">
              <a:latin typeface="Bell MT" pitchFamily="18" charset="0"/>
            </a:endParaRP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Pages</a:t>
            </a:r>
            <a:r>
              <a:rPr lang="en-US" dirty="0" smtClean="0">
                <a:latin typeface="Bell MT" pitchFamily="18" charset="0"/>
              </a:rPr>
              <a:t>		</a:t>
            </a:r>
            <a:r>
              <a:rPr lang="en-US" dirty="0" smtClean="0">
                <a:latin typeface="Bell MT" pitchFamily="18" charset="0"/>
              </a:rPr>
              <a:t> : </a:t>
            </a:r>
            <a:r>
              <a:rPr lang="en-US" dirty="0" smtClean="0">
                <a:latin typeface="Bell MT" pitchFamily="18" charset="0"/>
              </a:rPr>
              <a:t>147</a:t>
            </a:r>
            <a:endParaRPr lang="en-US" dirty="0" smtClean="0">
              <a:latin typeface="Bell MT" pitchFamily="18" charset="0"/>
            </a:endParaRPr>
          </a:p>
          <a:p>
            <a:pPr>
              <a:buNone/>
            </a:pPr>
            <a:r>
              <a:rPr lang="en-US" dirty="0" smtClean="0">
                <a:latin typeface="Bell MT" pitchFamily="18" charset="0"/>
              </a:rPr>
              <a:t>	</a:t>
            </a:r>
            <a:r>
              <a:rPr lang="en-US" b="1" dirty="0" smtClean="0">
                <a:latin typeface="Bell MT" pitchFamily="18" charset="0"/>
              </a:rPr>
              <a:t>ISBN</a:t>
            </a:r>
            <a:r>
              <a:rPr lang="en-US" dirty="0" smtClean="0">
                <a:latin typeface="Bell MT" pitchFamily="18" charset="0"/>
              </a:rPr>
              <a:t>		: </a:t>
            </a:r>
            <a:r>
              <a:rPr lang="en-US" dirty="0" smtClean="0">
                <a:latin typeface="Bell MT" pitchFamily="18" charset="0"/>
              </a:rPr>
              <a:t>81 – 7809 – 187- 9 </a:t>
            </a:r>
            <a:endParaRPr lang="en-US" dirty="0" smtClean="0">
              <a:latin typeface="Bell MT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ABOUT RUPERT MURDOCH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BORN                 ::   11Mar 1931, Melbourne, Australia.</a:t>
            </a:r>
          </a:p>
          <a:p>
            <a:r>
              <a:rPr lang="en-US" b="1" dirty="0" smtClean="0"/>
              <a:t>PARENTS           ::    Keith Murdoch, Elisabeth Joy</a:t>
            </a:r>
          </a:p>
          <a:p>
            <a:r>
              <a:rPr lang="en-US" b="1" dirty="0" smtClean="0"/>
              <a:t>OCCUPATION     ::    Chairman &amp; CEO of News </a:t>
            </a:r>
          </a:p>
          <a:p>
            <a:pPr marL="0" indent="0">
              <a:buNone/>
            </a:pPr>
            <a:r>
              <a:rPr lang="en-US" b="1" dirty="0" smtClean="0"/>
              <a:t>                                      Corporation.</a:t>
            </a:r>
          </a:p>
          <a:p>
            <a:r>
              <a:rPr lang="en-US" b="1" dirty="0" smtClean="0"/>
              <a:t>SPOUSE            ::      Anna Maria </a:t>
            </a:r>
            <a:r>
              <a:rPr lang="en-US" b="1" dirty="0" err="1" smtClean="0"/>
              <a:t>Torv</a:t>
            </a:r>
            <a:r>
              <a:rPr lang="en-US" b="1" dirty="0" smtClean="0"/>
              <a:t> (divorced)</a:t>
            </a:r>
          </a:p>
          <a:p>
            <a:pPr marL="0" indent="0">
              <a:buNone/>
            </a:pPr>
            <a:r>
              <a:rPr lang="en-US" b="1" dirty="0" smtClean="0"/>
              <a:t>                                       Patricia Booker (divorced)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                                   Wendi Deng (present)</a:t>
            </a:r>
          </a:p>
          <a:p>
            <a:r>
              <a:rPr lang="en-US" b="1" dirty="0" smtClean="0"/>
              <a:t>CHILDREN        ::       Prudence, Elisabeth, </a:t>
            </a:r>
            <a:r>
              <a:rPr lang="en-US" b="1" dirty="0" err="1" smtClean="0"/>
              <a:t>Lalchan</a:t>
            </a:r>
            <a:r>
              <a:rPr lang="en-US" b="1" dirty="0" smtClean="0"/>
              <a:t>,</a:t>
            </a:r>
          </a:p>
          <a:p>
            <a:pPr marL="0" indent="0">
              <a:buNone/>
            </a:pPr>
            <a:r>
              <a:rPr lang="en-US" b="1" dirty="0" smtClean="0"/>
              <a:t>                                       James, Grace, </a:t>
            </a:r>
            <a:r>
              <a:rPr lang="en-US" b="1" dirty="0" err="1" smtClean="0"/>
              <a:t>Chole</a:t>
            </a:r>
            <a:r>
              <a:rPr lang="en-US" b="1" dirty="0" smtClean="0"/>
              <a:t>   </a:t>
            </a:r>
          </a:p>
          <a:p>
            <a:r>
              <a:rPr lang="en-US" b="1" dirty="0" smtClean="0"/>
              <a:t>NETWORTH      ::       US$7.6 Billion (2011)</a:t>
            </a:r>
          </a:p>
          <a:p>
            <a:r>
              <a:rPr lang="en-US" b="1" dirty="0" smtClean="0"/>
              <a:t>CITIZENSHIP    ::       United States (1985)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590800"/>
            <a:ext cx="14287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03919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MURDOCH’S WORLD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63040" y="2133600"/>
            <a:ext cx="6196405" cy="3589468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Technologies</a:t>
            </a:r>
            <a:r>
              <a:rPr lang="en-US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 </a:t>
            </a: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Broad systems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chinabyte.com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Entertainment: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Star, fox, British sky, National geographic, F/X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,20</a:t>
            </a:r>
            <a:r>
              <a:rPr lang="en-US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Century Fox.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Publishing: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HarperCollins,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Weekly Standard, The Wall Street Journal.</a:t>
            </a:r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Newspapers: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New York Post, The Sun,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The Sunday Times, The Times,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The Australian, Melbourne Herald Sun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47800" y="243840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14800"/>
            <a:ext cx="18478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87123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1953 :: MD of News Limited inherited from his father.</a:t>
            </a:r>
          </a:p>
          <a:p>
            <a:r>
              <a:rPr lang="en-US" dirty="0" smtClean="0"/>
              <a:t>1969:: Expanded to UK taking over News of the World, The Sun.</a:t>
            </a:r>
          </a:p>
          <a:p>
            <a:r>
              <a:rPr lang="en-US" dirty="0" smtClean="0"/>
              <a:t>1981 :: He bought The Times His 1</a:t>
            </a:r>
            <a:r>
              <a:rPr lang="en-US" baseline="30000" dirty="0" smtClean="0"/>
              <a:t>st</a:t>
            </a:r>
            <a:r>
              <a:rPr lang="en-US" dirty="0" smtClean="0"/>
              <a:t> British Broadsheet.</a:t>
            </a:r>
          </a:p>
          <a:p>
            <a:r>
              <a:rPr lang="en-US" dirty="0"/>
              <a:t>Murdoch has been listed three times in the </a:t>
            </a:r>
            <a:r>
              <a:rPr lang="en-US" dirty="0" smtClean="0"/>
              <a:t>Time 100 as </a:t>
            </a:r>
            <a:r>
              <a:rPr lang="en-US" dirty="0"/>
              <a:t>among the most influential people in the world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He is ranked 13th most powerful person in the world in the 2010 </a:t>
            </a:r>
            <a:r>
              <a:rPr lang="en-US" dirty="0" smtClean="0"/>
              <a:t>Forbes</a:t>
            </a:r>
            <a:r>
              <a:rPr lang="en-US" i="1" dirty="0" smtClean="0"/>
              <a:t>'</a:t>
            </a:r>
            <a:r>
              <a:rPr lang="en-US" dirty="0" smtClean="0"/>
              <a:t> </a:t>
            </a:r>
            <a:r>
              <a:rPr lang="en-US" dirty="0"/>
              <a:t>The World's Most Powerful People </a:t>
            </a:r>
            <a:r>
              <a:rPr lang="en-US" dirty="0" smtClean="0"/>
              <a:t>list.</a:t>
            </a:r>
          </a:p>
          <a:p>
            <a:r>
              <a:rPr lang="en-US" dirty="0"/>
              <a:t>H</a:t>
            </a:r>
            <a:r>
              <a:rPr lang="en-US" dirty="0" smtClean="0"/>
              <a:t>e </a:t>
            </a:r>
            <a:r>
              <a:rPr lang="en-US" dirty="0"/>
              <a:t>was ranked 117th wealthiest person in the world in March </a:t>
            </a:r>
            <a:r>
              <a:rPr lang="en-US" dirty="0" smtClean="0"/>
              <a:t>2011.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"/>
            <a:ext cx="3429000" cy="1295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03225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b="1" dirty="0" smtClean="0"/>
              <a:t>10 SECRETS OF DEAL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3200399"/>
            <a:ext cx="5144845" cy="129540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57912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94355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 WITH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 with the Times.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Constantly update your network of contacts.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Get close to the corridors of power.</a:t>
            </a:r>
          </a:p>
          <a:p>
            <a:endParaRPr lang="en-US" dirty="0"/>
          </a:p>
        </p:txBody>
      </p:sp>
      <p:pic>
        <p:nvPicPr>
          <p:cNvPr id="4" name="Picture 11" descr="C:\Documents and Settings\SSIM@\Desktop\pistures\jk_flo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572000"/>
            <a:ext cx="5257800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18838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GOODBYE Mr. NICE GUY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Recruit Strong People.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Backtracking is Weakness.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Compete to Win.</a:t>
            </a:r>
            <a:endParaRPr lang="en-US" dirty="0"/>
          </a:p>
        </p:txBody>
      </p:sp>
      <p:pic>
        <p:nvPicPr>
          <p:cNvPr id="4" name="Picture 4" descr="C:\Documents and Settings\SSIM@\Desktop\pistures\ie2600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752600"/>
            <a:ext cx="289560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035025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462</Words>
  <Application>Microsoft Office PowerPoint</Application>
  <PresentationFormat>On-screen Show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Book Review by Mr. S. Anand Reddy</vt:lpstr>
      <vt:lpstr>Slide 2</vt:lpstr>
      <vt:lpstr>BOOK DETAILS</vt:lpstr>
      <vt:lpstr>ABOUT RUPERT MURDOCH</vt:lpstr>
      <vt:lpstr>MURDOCH’S WORLD</vt:lpstr>
      <vt:lpstr>HISTORY</vt:lpstr>
      <vt:lpstr>10 SECRETS OF DEAL MAKING</vt:lpstr>
      <vt:lpstr>GO WITH FLOW</vt:lpstr>
      <vt:lpstr>GOODBYE Mr. NICE GUY</vt:lpstr>
      <vt:lpstr>PLACE YOUR BETS</vt:lpstr>
      <vt:lpstr>LEAD FROM THE FRONT</vt:lpstr>
      <vt:lpstr>KING OF THE NITTY GRITTY</vt:lpstr>
      <vt:lpstr>DNA MARKETING</vt:lpstr>
      <vt:lpstr>SPEED FREAKS</vt:lpstr>
      <vt:lpstr>THINK TOMORROW TODAY</vt:lpstr>
      <vt:lpstr>AMBITION NEVER DIES</vt:lpstr>
      <vt:lpstr>DRIVE THE COMPANY</vt:lpstr>
      <vt:lpstr>CONCLUSION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 Review by Mr. S. Anand Reddy</dc:title>
  <dc:creator>ssim</dc:creator>
  <cp:lastModifiedBy>ssim</cp:lastModifiedBy>
  <cp:revision>3</cp:revision>
  <dcterms:created xsi:type="dcterms:W3CDTF">2006-08-16T00:00:00Z</dcterms:created>
  <dcterms:modified xsi:type="dcterms:W3CDTF">2012-01-03T06:43:13Z</dcterms:modified>
</cp:coreProperties>
</file>